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4630400" cy="8229600"/>
  <p:notesSz cx="8229600" cy="14630400"/>
  <p:embeddedFontLst>
    <p:embeddedFont>
      <p:font typeface="Poppins Light" panose="00000400000000000000" pitchFamily="2" charset="0"/>
      <p:regular r:id="rId13"/>
    </p:embeddedFont>
    <p:embeddedFont>
      <p:font typeface="Roboto Light" panose="020000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865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95D56-60D1-9327-0365-138B8A12D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93" y="1104183"/>
            <a:ext cx="12633408" cy="712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242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9333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55A210-2FF7-B8C3-9AE9-847507488721}"/>
              </a:ext>
            </a:extLst>
          </p:cNvPr>
          <p:cNvSpPr txBox="1"/>
          <p:nvPr/>
        </p:nvSpPr>
        <p:spPr>
          <a:xfrm>
            <a:off x="1723293" y="3118339"/>
            <a:ext cx="10585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0" b="1" dirty="0">
                <a:solidFill>
                  <a:schemeClr val="bg1"/>
                </a:solidFill>
              </a:rPr>
              <a:t>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4063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Lost and Found Web App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3723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presentation will outline a web application designed to connect individuals who have lost items with those who have found them. The application will utilize JavaScript as its core language, aiming to provide a user-friendly and efficient platform for reuniting lost items with their owners.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7488" y="2335649"/>
            <a:ext cx="4919305" cy="355830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796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Literature Review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999173" y="2668786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1530906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Existing Systems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530906" y="3074194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Existing lost and found systems vary in their effectiveness, often relying on physical notice boards, social media, or limited online platforms.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4685467" y="2583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4843224" y="2668786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5422583" y="25837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Technology Trends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422583" y="30741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Web-based applications offer greater accessibility and scalability, enabling wider reach and improved efficiency.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93790" y="573357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949404" y="5818584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1530906" y="5733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Experience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530906" y="6223992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User-friendly interfaces and intuitive navigation are crucial for a successful lost and found platform.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3769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Introduction to the Problem: Helping People Reunite with Lost Items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0419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Lost items are a common problem, causing frustration and inconvenience.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2224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Current solutions, such as lost and found boards or social media posts, are often inefficient and unreliable.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60320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This project aims to address this problem by developing a user-friendly web application that connects those who have lost items with those who have found them.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Objective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84183" y="2247781"/>
            <a:ext cx="9941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 Registration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Allow users to create accounts and provide basic information, such as contact details.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36558" y="4144447"/>
            <a:ext cx="1946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Item Reporting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users to report lost or found items, including descriptions, location, and date.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4415" y="6041112"/>
            <a:ext cx="19907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Matching System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an algorithm to match lost items with found items based on key criteria.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02230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Easy to Login 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392060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login/sign up page will provide a seamless entry point for users to access the Lost and Found web application.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901565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Users will be able to create new accounts or log in using their existing credentials.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01954"/>
            <a:ext cx="107226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Hardware and Software Requirements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Software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156692" y="4158853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JavaScript (Node.js for backend)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1156692" y="4601051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React (for frontend)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1156692" y="5043249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Database (MongoDB or PostgreSQL)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1156692" y="5485448"/>
            <a:ext cx="58818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Web Server (Apache or Nginx)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77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Hardware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599521" y="41588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server with sufficient processing power and storage capacity to handle user requests and data storage.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812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Project Outcome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30209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777627"/>
            <a:ext cx="31661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Develop a simple and intuitive web interface for easy navigation and item reporting.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1357" y="4530209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777627"/>
            <a:ext cx="35892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Efficient Matching System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Implement a robust algorithm that effectively matches lost items with found items.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8924" y="4530209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7776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Notification System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268045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Enable notifications for users when a match is found, facilitating quick communication.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1852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Reference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67464"/>
            <a:ext cx="7556421" cy="4143613"/>
          </a:xfrm>
          <a:prstGeom prst="roundRect">
            <a:avLst>
              <a:gd name="adj" fmla="val 229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575084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2718792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718792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Lost &amp; Found: Best Practices for Creating and Maintaining a Lost &amp; Found Program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3951208"/>
            <a:ext cx="7541181" cy="137612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09491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2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094917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Ultimate Guide to Lost and Found: From Planning to Implementation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32733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47104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3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471041"/>
            <a:ext cx="331315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Designing a User-Friendly Lost &amp; Found Platform: A Comprehensive Guide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442</Words>
  <Application>Microsoft Office PowerPoint</Application>
  <PresentationFormat>Custom</PresentationFormat>
  <Paragraphs>61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 Light</vt:lpstr>
      <vt:lpstr>Poppins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kartikey dwivedi</cp:lastModifiedBy>
  <cp:revision>2</cp:revision>
  <dcterms:created xsi:type="dcterms:W3CDTF">2024-10-12T19:03:03Z</dcterms:created>
  <dcterms:modified xsi:type="dcterms:W3CDTF">2024-10-13T18:00:21Z</dcterms:modified>
</cp:coreProperties>
</file>